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"/>
  </p:notesMasterIdLst>
  <p:sldIdLst>
    <p:sldId id="30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>
      <p:cViewPr varScale="1">
        <p:scale>
          <a:sx n="120" d="100"/>
          <a:sy n="120" d="100"/>
        </p:scale>
        <p:origin x="86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7133"/>
              </a:buClr>
              <a:buSzPts val="3600"/>
              <a:buNone/>
              <a:defRPr sz="3600">
                <a:solidFill>
                  <a:srgbClr val="FF713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A47"/>
              </a:buClr>
              <a:buSzPts val="1800"/>
              <a:buNone/>
              <a:defRPr>
                <a:solidFill>
                  <a:srgbClr val="931A47"/>
                </a:solidFill>
              </a:defRPr>
            </a:lvl1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7133"/>
              </a:buClr>
              <a:buSzPts val="3600"/>
              <a:buNone/>
              <a:defRPr sz="3600">
                <a:solidFill>
                  <a:srgbClr val="FF713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April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7133"/>
              </a:buClr>
              <a:buSzPts val="2800"/>
              <a:buNone/>
              <a:defRPr sz="2800">
                <a:solidFill>
                  <a:srgbClr val="FF713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133"/>
              </a:buClr>
              <a:buSzPts val="1800"/>
              <a:buChar char="●"/>
              <a:defRPr sz="1800">
                <a:solidFill>
                  <a:srgbClr val="FF713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31A47"/>
              </a:buClr>
              <a:buSzPts val="1400"/>
              <a:buChar char="○"/>
              <a:defRPr>
                <a:solidFill>
                  <a:srgbClr val="931A47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65A"/>
              </a:buClr>
              <a:buSzPts val="1400"/>
              <a:buChar char="■"/>
              <a:defRPr>
                <a:solidFill>
                  <a:srgbClr val="24265A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9" r:id="rId3"/>
    <p:sldLayoutId id="2147483660" r:id="rId4"/>
    <p:sldLayoutId id="2147483662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372CD-4F5B-4A99-BF58-648EE2EAD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749" y="815888"/>
            <a:ext cx="3552576" cy="3099413"/>
          </a:xfrm>
        </p:spPr>
        <p:txBody>
          <a:bodyPr/>
          <a:lstStyle/>
          <a:p>
            <a:r>
              <a:rPr lang="en-US" dirty="0"/>
              <a:t>Wellbeing of staff</a:t>
            </a:r>
          </a:p>
          <a:p>
            <a:r>
              <a:rPr lang="en-US" dirty="0"/>
              <a:t>Integrated</a:t>
            </a:r>
          </a:p>
          <a:p>
            <a:r>
              <a:rPr lang="en-US" dirty="0"/>
              <a:t>Safe</a:t>
            </a:r>
          </a:p>
          <a:p>
            <a:r>
              <a:rPr lang="en-US" dirty="0" err="1"/>
              <a:t>Equitable:Te</a:t>
            </a:r>
            <a:r>
              <a:rPr lang="en-US" dirty="0"/>
              <a:t> </a:t>
            </a:r>
            <a:r>
              <a:rPr lang="en-US" dirty="0" err="1"/>
              <a:t>Tiriti</a:t>
            </a:r>
            <a:endParaRPr lang="en-US" dirty="0"/>
          </a:p>
          <a:p>
            <a:r>
              <a:rPr lang="en-US" dirty="0"/>
              <a:t>Patient/</a:t>
            </a:r>
            <a:r>
              <a:rPr lang="en-US" dirty="0" err="1"/>
              <a:t>whānau-centred</a:t>
            </a:r>
            <a:endParaRPr lang="en-US" dirty="0"/>
          </a:p>
          <a:p>
            <a:r>
              <a:rPr lang="en-US" dirty="0"/>
              <a:t>Effective</a:t>
            </a:r>
          </a:p>
          <a:p>
            <a:r>
              <a:rPr lang="en-US" dirty="0"/>
              <a:t>Timely</a:t>
            </a:r>
          </a:p>
          <a:p>
            <a:r>
              <a:rPr lang="en-US" dirty="0"/>
              <a:t>Efficient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9618A-FC02-2346-B14D-6AE19C0E5F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806" y="7761"/>
            <a:ext cx="3570194" cy="51357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17B963-03C1-8440-AE32-E0D2B37D79E0}"/>
              </a:ext>
            </a:extLst>
          </p:cNvPr>
          <p:cNvSpPr txBox="1"/>
          <p:nvPr/>
        </p:nvSpPr>
        <p:spPr>
          <a:xfrm>
            <a:off x="276448" y="202019"/>
            <a:ext cx="3369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What are the features of  High-Quality Healthcare?</a:t>
            </a:r>
          </a:p>
          <a:p>
            <a:pPr algn="ctr"/>
            <a:endParaRPr lang="en-US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CB98E-0A85-2D4E-8AAA-58343C54309A}"/>
              </a:ext>
            </a:extLst>
          </p:cNvPr>
          <p:cNvSpPr txBox="1"/>
          <p:nvPr/>
        </p:nvSpPr>
        <p:spPr>
          <a:xfrm>
            <a:off x="777749" y="3826028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WISE PETE</a:t>
            </a:r>
          </a:p>
          <a:p>
            <a:r>
              <a:rPr lang="en-US" sz="2400" dirty="0"/>
              <a:t>The HQH elephant</a:t>
            </a:r>
          </a:p>
        </p:txBody>
      </p:sp>
    </p:spTree>
    <p:extLst>
      <p:ext uri="{BB962C8B-B14F-4D97-AF65-F5344CB8AC3E}">
        <p14:creationId xmlns:p14="http://schemas.microsoft.com/office/powerpoint/2010/main" val="20581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4" grpId="0"/>
    </p:bldLst>
  </p:timing>
</p:sld>
</file>

<file path=ppt/theme/theme1.xml><?xml version="1.0" encoding="utf-8"?>
<a:theme xmlns:a="http://schemas.openxmlformats.org/drawingml/2006/main" name="wowe@e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28</Words>
  <Application>Microsoft Macintosh PowerPoint</Application>
  <PresentationFormat>On-screen Show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wowe@ed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WoWe@NZEDs 2020</dc:title>
  <cp:lastModifiedBy>mike nicholls</cp:lastModifiedBy>
  <cp:revision>260</cp:revision>
  <cp:lastPrinted>2021-03-06T21:39:02Z</cp:lastPrinted>
  <dcterms:modified xsi:type="dcterms:W3CDTF">2021-04-22T04:08:28Z</dcterms:modified>
</cp:coreProperties>
</file>